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8" r:id="rId5"/>
    <p:sldId id="270" r:id="rId6"/>
    <p:sldId id="271" r:id="rId7"/>
    <p:sldId id="275" r:id="rId8"/>
    <p:sldId id="278" r:id="rId9"/>
    <p:sldId id="273" r:id="rId10"/>
    <p:sldId id="28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A47"/>
    <a:srgbClr val="241331"/>
    <a:srgbClr val="3E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1F64C-7912-45D2-87E3-39886F6D3743}" v="2" dt="2024-12-12T23:19:25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0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ie Hansen" userId="6bd4c1a4-9a20-4daa-ac3a-58137b09a617" providerId="ADAL" clId="{0DAC4EAA-555D-4983-83E6-35AEF3BBD5C6}"/>
    <pc:docChg chg="custSel modSld">
      <pc:chgData name="Billie Hansen" userId="6bd4c1a4-9a20-4daa-ac3a-58137b09a617" providerId="ADAL" clId="{0DAC4EAA-555D-4983-83E6-35AEF3BBD5C6}" dt="2024-12-10T23:45:49.628" v="205" actId="29295"/>
      <pc:docMkLst>
        <pc:docMk/>
      </pc:docMkLst>
      <pc:sldChg chg="modSp mod">
        <pc:chgData name="Billie Hansen" userId="6bd4c1a4-9a20-4daa-ac3a-58137b09a617" providerId="ADAL" clId="{0DAC4EAA-555D-4983-83E6-35AEF3BBD5C6}" dt="2024-12-10T23:33:07.697" v="13" actId="20577"/>
        <pc:sldMkLst>
          <pc:docMk/>
          <pc:sldMk cId="3149870154" sldId="258"/>
        </pc:sldMkLst>
        <pc:spChg chg="mod">
          <ac:chgData name="Billie Hansen" userId="6bd4c1a4-9a20-4daa-ac3a-58137b09a617" providerId="ADAL" clId="{0DAC4EAA-555D-4983-83E6-35AEF3BBD5C6}" dt="2024-12-10T23:33:07.697" v="13" actId="20577"/>
          <ac:spMkLst>
            <pc:docMk/>
            <pc:sldMk cId="3149870154" sldId="258"/>
            <ac:spMk id="2" creationId="{81EDC563-32B1-4894-9F90-CB1E34E0BE38}"/>
          </ac:spMkLst>
        </pc:spChg>
      </pc:sldChg>
      <pc:sldChg chg="modSp mod">
        <pc:chgData name="Billie Hansen" userId="6bd4c1a4-9a20-4daa-ac3a-58137b09a617" providerId="ADAL" clId="{0DAC4EAA-555D-4983-83E6-35AEF3BBD5C6}" dt="2024-12-10T23:37:50.105" v="107" actId="207"/>
        <pc:sldMkLst>
          <pc:docMk/>
          <pc:sldMk cId="2363074346" sldId="270"/>
        </pc:sldMkLst>
        <pc:spChg chg="mod">
          <ac:chgData name="Billie Hansen" userId="6bd4c1a4-9a20-4daa-ac3a-58137b09a617" providerId="ADAL" clId="{0DAC4EAA-555D-4983-83E6-35AEF3BBD5C6}" dt="2024-12-10T23:37:50.105" v="107" actId="207"/>
          <ac:spMkLst>
            <pc:docMk/>
            <pc:sldMk cId="2363074346" sldId="270"/>
            <ac:spMk id="3" creationId="{FAB3DF35-74AA-4CA5-998A-CFAD821A0247}"/>
          </ac:spMkLst>
        </pc:spChg>
      </pc:sldChg>
      <pc:sldChg chg="modSp mod">
        <pc:chgData name="Billie Hansen" userId="6bd4c1a4-9a20-4daa-ac3a-58137b09a617" providerId="ADAL" clId="{0DAC4EAA-555D-4983-83E6-35AEF3BBD5C6}" dt="2024-12-10T23:41:09.149" v="147" actId="20577"/>
        <pc:sldMkLst>
          <pc:docMk/>
          <pc:sldMk cId="4106980865" sldId="271"/>
        </pc:sldMkLst>
        <pc:spChg chg="mod">
          <ac:chgData name="Billie Hansen" userId="6bd4c1a4-9a20-4daa-ac3a-58137b09a617" providerId="ADAL" clId="{0DAC4EAA-555D-4983-83E6-35AEF3BBD5C6}" dt="2024-12-10T23:41:09.149" v="147" actId="20577"/>
          <ac:spMkLst>
            <pc:docMk/>
            <pc:sldMk cId="4106980865" sldId="271"/>
            <ac:spMk id="3" creationId="{FAB3DF35-74AA-4CA5-998A-CFAD821A0247}"/>
          </ac:spMkLst>
        </pc:spChg>
      </pc:sldChg>
      <pc:sldChg chg="delSp mod">
        <pc:chgData name="Billie Hansen" userId="6bd4c1a4-9a20-4daa-ac3a-58137b09a617" providerId="ADAL" clId="{0DAC4EAA-555D-4983-83E6-35AEF3BBD5C6}" dt="2024-12-10T23:43:09.923" v="154" actId="478"/>
        <pc:sldMkLst>
          <pc:docMk/>
          <pc:sldMk cId="3377269403" sldId="273"/>
        </pc:sldMkLst>
        <pc:picChg chg="del">
          <ac:chgData name="Billie Hansen" userId="6bd4c1a4-9a20-4daa-ac3a-58137b09a617" providerId="ADAL" clId="{0DAC4EAA-555D-4983-83E6-35AEF3BBD5C6}" dt="2024-12-10T23:43:09.923" v="154" actId="478"/>
          <ac:picMkLst>
            <pc:docMk/>
            <pc:sldMk cId="3377269403" sldId="273"/>
            <ac:picMk id="3" creationId="{3DFB9D65-9A3A-1CD7-EAF7-B3F2FC58233C}"/>
          </ac:picMkLst>
        </pc:picChg>
      </pc:sldChg>
      <pc:sldChg chg="modSp mod">
        <pc:chgData name="Billie Hansen" userId="6bd4c1a4-9a20-4daa-ac3a-58137b09a617" providerId="ADAL" clId="{0DAC4EAA-555D-4983-83E6-35AEF3BBD5C6}" dt="2024-12-10T23:42:55.843" v="153" actId="20577"/>
        <pc:sldMkLst>
          <pc:docMk/>
          <pc:sldMk cId="3839708016" sldId="278"/>
        </pc:sldMkLst>
        <pc:spChg chg="mod">
          <ac:chgData name="Billie Hansen" userId="6bd4c1a4-9a20-4daa-ac3a-58137b09a617" providerId="ADAL" clId="{0DAC4EAA-555D-4983-83E6-35AEF3BBD5C6}" dt="2024-12-10T23:42:55.843" v="153" actId="20577"/>
          <ac:spMkLst>
            <pc:docMk/>
            <pc:sldMk cId="3839708016" sldId="278"/>
            <ac:spMk id="3" creationId="{FAB3DF35-74AA-4CA5-998A-CFAD821A0247}"/>
          </ac:spMkLst>
        </pc:spChg>
      </pc:sldChg>
      <pc:sldChg chg="modSp mod">
        <pc:chgData name="Billie Hansen" userId="6bd4c1a4-9a20-4daa-ac3a-58137b09a617" providerId="ADAL" clId="{0DAC4EAA-555D-4983-83E6-35AEF3BBD5C6}" dt="2024-12-10T23:45:49.628" v="205" actId="29295"/>
        <pc:sldMkLst>
          <pc:docMk/>
          <pc:sldMk cId="1753807779" sldId="280"/>
        </pc:sldMkLst>
        <pc:spChg chg="mod">
          <ac:chgData name="Billie Hansen" userId="6bd4c1a4-9a20-4daa-ac3a-58137b09a617" providerId="ADAL" clId="{0DAC4EAA-555D-4983-83E6-35AEF3BBD5C6}" dt="2024-12-10T23:43:32.739" v="201" actId="20577"/>
          <ac:spMkLst>
            <pc:docMk/>
            <pc:sldMk cId="1753807779" sldId="280"/>
            <ac:spMk id="2" creationId="{81EDC563-32B1-4894-9F90-CB1E34E0BE38}"/>
          </ac:spMkLst>
        </pc:spChg>
        <pc:picChg chg="mod">
          <ac:chgData name="Billie Hansen" userId="6bd4c1a4-9a20-4daa-ac3a-58137b09a617" providerId="ADAL" clId="{0DAC4EAA-555D-4983-83E6-35AEF3BBD5C6}" dt="2024-12-10T23:45:49.628" v="205" actId="29295"/>
          <ac:picMkLst>
            <pc:docMk/>
            <pc:sldMk cId="1753807779" sldId="280"/>
            <ac:picMk id="4" creationId="{C82F2C40-BDA8-5759-0018-4FEA897280A3}"/>
          </ac:picMkLst>
        </pc:picChg>
      </pc:sldChg>
    </pc:docChg>
  </pc:docChgLst>
  <pc:docChgLst>
    <pc:chgData name="Guillermo Deniz" userId="a098a200-6b3f-4a38-94b9-df0abb12297c" providerId="ADAL" clId="{9151F64C-7912-45D2-87E3-39886F6D3743}"/>
    <pc:docChg chg="custSel modSld">
      <pc:chgData name="Guillermo Deniz" userId="a098a200-6b3f-4a38-94b9-df0abb12297c" providerId="ADAL" clId="{9151F64C-7912-45D2-87E3-39886F6D3743}" dt="2024-12-12T23:19:25.839" v="13" actId="14826"/>
      <pc:docMkLst>
        <pc:docMk/>
      </pc:docMkLst>
      <pc:sldChg chg="modSp mod">
        <pc:chgData name="Guillermo Deniz" userId="a098a200-6b3f-4a38-94b9-df0abb12297c" providerId="ADAL" clId="{9151F64C-7912-45D2-87E3-39886F6D3743}" dt="2024-12-12T21:36:29.655" v="1" actId="27636"/>
        <pc:sldMkLst>
          <pc:docMk/>
          <pc:sldMk cId="3149870154" sldId="258"/>
        </pc:sldMkLst>
        <pc:spChg chg="mod">
          <ac:chgData name="Guillermo Deniz" userId="a098a200-6b3f-4a38-94b9-df0abb12297c" providerId="ADAL" clId="{9151F64C-7912-45D2-87E3-39886F6D3743}" dt="2024-12-12T21:36:29.655" v="1" actId="27636"/>
          <ac:spMkLst>
            <pc:docMk/>
            <pc:sldMk cId="3149870154" sldId="258"/>
            <ac:spMk id="3" creationId="{DCB2561B-DB69-47B4-AF4E-C855A0684169}"/>
          </ac:spMkLst>
        </pc:spChg>
      </pc:sldChg>
      <pc:sldChg chg="addSp modSp mod">
        <pc:chgData name="Guillermo Deniz" userId="a098a200-6b3f-4a38-94b9-df0abb12297c" providerId="ADAL" clId="{9151F64C-7912-45D2-87E3-39886F6D3743}" dt="2024-12-12T23:19:25.839" v="13" actId="14826"/>
        <pc:sldMkLst>
          <pc:docMk/>
          <pc:sldMk cId="3377269403" sldId="273"/>
        </pc:sldMkLst>
        <pc:picChg chg="add mod">
          <ac:chgData name="Guillermo Deniz" userId="a098a200-6b3f-4a38-94b9-df0abb12297c" providerId="ADAL" clId="{9151F64C-7912-45D2-87E3-39886F6D3743}" dt="2024-12-12T23:19:25.839" v="13" actId="14826"/>
          <ac:picMkLst>
            <pc:docMk/>
            <pc:sldMk cId="3377269403" sldId="273"/>
            <ac:picMk id="3" creationId="{C35144C8-7951-8797-16FE-DCA390F16A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A6448-D2C1-4FB9-B9D0-D4D351199D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DDAB-268E-4BD9-A5C2-8CACC6B4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DDAB-268E-4BD9-A5C2-8CACC6B4A3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DDAB-268E-4BD9-A5C2-8CACC6B4A3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DDAB-268E-4BD9-A5C2-8CACC6B4A3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7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DDAB-268E-4BD9-A5C2-8CACC6B4A3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DDAB-268E-4BD9-A5C2-8CACC6B4A3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B005-3BD3-4CD1-A8BF-8186E0E5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13B26-26A4-4781-9A0B-69577576C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ACAD-E129-4FED-8D40-A1A5AA35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2135-C4FC-4E10-A9D3-66FA32E1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13FFF-AB31-470E-9008-D8B13E0C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9D66-5751-438B-9500-2E7B267F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81097-2FBA-4048-BF0F-3E629FC5C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9AB6D-E1AB-451E-9134-D1CC94B8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3D85D-BD1E-4AA5-AF00-1D264FF6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A8660-0B4E-4DBC-A9EA-680A11D1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5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50787-5175-4F83-8F00-EB45113C2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F1F9C-C4B3-4015-BEDE-10E14A6AE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CF701-3FF6-4CF5-8CE2-08B888AC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07F08-024E-4693-9F36-A7722BAB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B0F5-F0E0-413C-8C12-4DB1204B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9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DD67-36B3-4F0C-B785-34A03B3C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3FAA-AF76-4646-9CAF-BC9C4DA1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148-B725-408C-8E61-7D2EF7E4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AF757-3955-4658-936D-D59B0A72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630B5-AECF-4F70-A178-945B3EB9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0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827A-1FE4-494F-8E1E-C060338A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07D4-BC74-42F3-81F4-6D3916FBF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F2CC8-9760-4D2C-B045-F07F98D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0BAB2-24C9-46BF-86E2-46BA4D2E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C833-4378-4556-AF32-D808D0AA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0BE5-59E5-423B-B6B1-10EE2BFF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B20AE-A179-4BE4-89EA-3EB401EA4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60696-E86C-457D-B5B5-DA7CF389F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A37B4-1C26-4E8A-B0DF-1556234B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B36FC-E58E-4415-957F-F2E2D72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560F7-57DC-49D8-B3DF-CC193CA9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1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2293-E50C-49E7-AD99-CE569333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BEEEE-7ECE-4A86-AC68-2CF757A25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E616C-A4E8-4BF3-8217-7E3EFE68F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E009D-2646-4C45-98CF-7A0E65B73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F3138-6F5D-4C26-BCE1-FB907EEC5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3A393-91BA-42AB-AB33-1A8F5AC4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01E5E-36B1-4A33-A55B-D4782495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26CA9-BBA9-40FA-8552-D5816CAC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F599-C746-42CB-B07F-319E2CDC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3D454-7825-4545-B05D-DE515CEC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2A617-12BB-490B-A488-B6CEFB21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626C1-9049-4B56-A14B-B64B75AD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1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B2066-3488-4CFD-82E1-FA18579C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C60E7-01AF-41A9-86E6-D1F972C2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78816-B355-46D9-8F8B-D60ABA3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4520-EA10-4BB5-84F3-AFC40655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EE23-B92A-41B8-A027-D94EF569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DE7C6-7671-4E11-9865-2903AEB66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FA561-4B9D-42DB-A9C8-9DDEEB4F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6DA47-0B11-493F-9C95-6EB71B73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85B9A-AF74-4F5B-8CCB-54F13835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2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4D37-D1E9-46A9-99E2-1D73586C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2B4DA-8700-4439-97D9-31E662B15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3CB10-5DB9-48E9-8978-96D84BBB2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EAD01-E79D-4758-A4C2-9818B385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05C53-1968-46FD-8449-9E596759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235CF-4B1D-42B6-AD8C-8B89FAE3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35B76-55CA-4C1A-BDF8-DA2E7D86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43F06-4810-4234-B580-17D57E514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FCDD3-9D87-4872-B493-1D29437DE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2FE2-572A-4BFF-B1FC-C8C480B2AEC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BFB9F-B1E1-42AB-830F-8E2F49F5A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462DE-3474-483A-9A6B-868B39BC6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DF03-9E46-49FD-B4A8-DBA53AF3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C563-32B1-4894-9F90-CB1E34E0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3623"/>
            <a:ext cx="10515600" cy="201541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Futura Std Medium" panose="020B0502020204020303" pitchFamily="34" charset="0"/>
              </a:rPr>
              <a:t>BIOLA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2561B-DB69-47B4-AF4E-C855A068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6318"/>
            <a:ext cx="10515600" cy="4106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Futura Std Medium" panose="020B0502020204020303" pitchFamily="34" charset="0"/>
              </a:rPr>
              <a:t>Billie Hansen | Recycling Programs Manager</a:t>
            </a:r>
          </a:p>
        </p:txBody>
      </p:sp>
    </p:spTree>
    <p:extLst>
      <p:ext uri="{BB962C8B-B14F-4D97-AF65-F5344CB8AC3E}">
        <p14:creationId xmlns:p14="http://schemas.microsoft.com/office/powerpoint/2010/main" val="314987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5629F5-6C2C-4D2E-AEAA-AEF27E121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14234" y="560119"/>
            <a:ext cx="7837885" cy="6717646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6DDE648-B46A-4327-89AE-884F39512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245012" cy="783788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AB3DF35-74AA-4CA5-998A-CFAD821A0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318" y="1711197"/>
            <a:ext cx="6198899" cy="5082836"/>
          </a:xfrm>
        </p:spPr>
        <p:txBody>
          <a:bodyPr anchor="t">
            <a:normAutofit lnSpcReduction="10000"/>
          </a:bodyPr>
          <a:lstStyle/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bg1"/>
                </a:solidFill>
                <a:latin typeface="Futura Std Book"/>
              </a:rPr>
              <a:t>Biola Raisin Parade-</a:t>
            </a:r>
            <a:r>
              <a:rPr lang="en-US" sz="4000" cap="small" dirty="0">
                <a:solidFill>
                  <a:srgbClr val="FF0000"/>
                </a:solidFill>
                <a:latin typeface="Futura Std Book"/>
              </a:rPr>
              <a:t>cancelled</a:t>
            </a:r>
            <a:endParaRPr lang="en-US" sz="3100" cap="small" dirty="0">
              <a:solidFill>
                <a:srgbClr val="FF0000"/>
              </a:solidFill>
              <a:latin typeface="Futura Std Book"/>
            </a:endParaRPr>
          </a:p>
          <a:p>
            <a:pPr marL="114300" algn="l">
              <a:lnSpc>
                <a:spcPct val="100000"/>
              </a:lnSpc>
            </a:pPr>
            <a:endParaRPr lang="en-US" sz="4000" cap="small" dirty="0">
              <a:solidFill>
                <a:schemeClr val="bg1"/>
              </a:solidFill>
              <a:latin typeface="Futura Std Book"/>
            </a:endParaRP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bg1"/>
                </a:solidFill>
                <a:latin typeface="Futura Std Book"/>
              </a:rPr>
              <a:t>4/13/2024 Clean Up Event</a:t>
            </a:r>
          </a:p>
          <a:p>
            <a:pPr marL="114300" algn="l">
              <a:lnSpc>
                <a:spcPct val="100000"/>
              </a:lnSpc>
            </a:pPr>
            <a:endParaRPr lang="en-US" sz="4000" cap="small" dirty="0">
              <a:solidFill>
                <a:schemeClr val="bg1"/>
              </a:solidFill>
              <a:latin typeface="Futura Std Book"/>
            </a:endParaRP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bg1"/>
                </a:solidFill>
                <a:latin typeface="Futura Std Book"/>
              </a:rPr>
              <a:t>12/5/2024 Clean Up Event</a:t>
            </a:r>
          </a:p>
          <a:p>
            <a:pPr marL="571500" lvl="1" algn="l">
              <a:lnSpc>
                <a:spcPct val="100000"/>
              </a:lnSpc>
            </a:pPr>
            <a:endParaRPr lang="en-US" sz="3100" cap="small" dirty="0">
              <a:solidFill>
                <a:schemeClr val="bg1"/>
              </a:solidFill>
              <a:latin typeface="Futura Std Book"/>
            </a:endParaRPr>
          </a:p>
          <a:p>
            <a:pPr marL="571500" lvl="1" algn="l">
              <a:lnSpc>
                <a:spcPct val="100000"/>
              </a:lnSpc>
            </a:pPr>
            <a:endParaRPr lang="en-US" sz="2800" cap="small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8" name="Picture 7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C7BBE6EA-886A-461B-8017-90359CE3F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49115"/>
            <a:ext cx="6096225" cy="457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4ED730-0C0D-4186-B428-C386D67299F3}"/>
              </a:ext>
            </a:extLst>
          </p:cNvPr>
          <p:cNvSpPr txBox="1">
            <a:spLocks/>
          </p:cNvSpPr>
          <p:nvPr/>
        </p:nvSpPr>
        <p:spPr>
          <a:xfrm>
            <a:off x="319318" y="422231"/>
            <a:ext cx="7040019" cy="826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>
                <a:solidFill>
                  <a:schemeClr val="bg1"/>
                </a:solidFill>
                <a:latin typeface="Futura Std Medium" panose="020B0502020204020303" pitchFamily="34" charset="0"/>
              </a:rPr>
              <a:t>COMMUNITY EVENTS</a:t>
            </a:r>
          </a:p>
        </p:txBody>
      </p:sp>
    </p:spTree>
    <p:extLst>
      <p:ext uri="{BB962C8B-B14F-4D97-AF65-F5344CB8AC3E}">
        <p14:creationId xmlns:p14="http://schemas.microsoft.com/office/powerpoint/2010/main" val="236307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5629F5-6C2C-4D2E-AEAA-AEF27E121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035" y="0"/>
            <a:ext cx="7932965" cy="68580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6DDE648-B46A-4327-89AE-884F39512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09534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AB3DF35-74AA-4CA5-998A-CFAD821A0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98" y="1679081"/>
            <a:ext cx="6309360" cy="5083556"/>
          </a:xfrm>
        </p:spPr>
        <p:txBody>
          <a:bodyPr anchor="t">
            <a:normAutofit/>
          </a:bodyPr>
          <a:lstStyle/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cap="small" dirty="0">
                <a:solidFill>
                  <a:schemeClr val="bg1"/>
                </a:solidFill>
                <a:latin typeface="Futura Std Book"/>
              </a:rPr>
              <a:t>All Site Visits Completed</a:t>
            </a:r>
          </a:p>
          <a:p>
            <a:pPr marL="114300" algn="l">
              <a:lnSpc>
                <a:spcPct val="100000"/>
              </a:lnSpc>
            </a:pPr>
            <a:endParaRPr lang="en-US" sz="3200" cap="small" dirty="0">
              <a:solidFill>
                <a:schemeClr val="bg1"/>
              </a:solidFill>
              <a:latin typeface="Futura Std Book"/>
            </a:endParaRP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cap="small" dirty="0">
                <a:solidFill>
                  <a:schemeClr val="bg1"/>
                </a:solidFill>
                <a:latin typeface="Futura Std Book"/>
              </a:rPr>
              <a:t>Over 1,000 educational fliers distributed to the community</a:t>
            </a:r>
          </a:p>
          <a:p>
            <a:pPr marL="114300" algn="l">
              <a:lnSpc>
                <a:spcPct val="100000"/>
              </a:lnSpc>
            </a:pPr>
            <a:endParaRPr lang="en-US" sz="3200" cap="small" dirty="0">
              <a:solidFill>
                <a:schemeClr val="bg1"/>
              </a:solidFill>
              <a:latin typeface="Futura Std Book"/>
            </a:endParaRP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cap="small" dirty="0">
                <a:solidFill>
                  <a:schemeClr val="bg1"/>
                </a:solidFill>
                <a:latin typeface="Futura Std Book"/>
              </a:rPr>
              <a:t>All Tier 1 &amp; Tier 2 food generators identified &amp; provided education</a:t>
            </a: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500" cap="small" dirty="0">
              <a:solidFill>
                <a:schemeClr val="bg1"/>
              </a:solidFill>
              <a:latin typeface="Futura Std Book"/>
            </a:endParaRP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500" cap="small" dirty="0">
              <a:solidFill>
                <a:schemeClr val="bg1"/>
              </a:solidFill>
              <a:latin typeface="Futura Std Book"/>
            </a:endParaRPr>
          </a:p>
        </p:txBody>
      </p:sp>
      <p:pic>
        <p:nvPicPr>
          <p:cNvPr id="8" name="Picture 7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C7BBE6EA-886A-461B-8017-90359CE3F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65" y="1250947"/>
            <a:ext cx="6096225" cy="457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4ED730-0C0D-4186-B428-C386D67299F3}"/>
              </a:ext>
            </a:extLst>
          </p:cNvPr>
          <p:cNvSpPr txBox="1">
            <a:spLocks/>
          </p:cNvSpPr>
          <p:nvPr/>
        </p:nvSpPr>
        <p:spPr>
          <a:xfrm>
            <a:off x="289898" y="277346"/>
            <a:ext cx="7938274" cy="826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>
                <a:solidFill>
                  <a:schemeClr val="bg1"/>
                </a:solidFill>
                <a:latin typeface="Futura Std Medium" panose="020B0502020204020303" pitchFamily="34" charset="0"/>
              </a:rPr>
              <a:t>OUTREACH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410698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5629F5-6C2C-4D2E-AEAA-AEF27E121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8138" y="0"/>
            <a:ext cx="7333862" cy="68580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6DDE648-B46A-4327-89AE-884F39512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164"/>
            <a:ext cx="10095345" cy="684983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AB3DF35-74AA-4CA5-998A-CFAD821A0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06" y="1569713"/>
            <a:ext cx="6309360" cy="5083556"/>
          </a:xfrm>
        </p:spPr>
        <p:txBody>
          <a:bodyPr anchor="t">
            <a:normAutofit/>
          </a:bodyPr>
          <a:lstStyle/>
          <a:p>
            <a:pPr marL="5715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cap="small">
                <a:solidFill>
                  <a:schemeClr val="bg1"/>
                </a:solidFill>
                <a:latin typeface="Futura Std Book"/>
              </a:rPr>
              <a:t>Types of contamination monitoring:</a:t>
            </a:r>
          </a:p>
          <a:p>
            <a:pPr marL="1085850" lvl="1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2900" cap="small">
                <a:solidFill>
                  <a:schemeClr val="bg1"/>
                </a:solidFill>
                <a:latin typeface="Futura Std Book"/>
              </a:rPr>
              <a:t>Driver tagging</a:t>
            </a:r>
          </a:p>
          <a:p>
            <a:pPr marL="1085850" lvl="1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2900" cap="small">
                <a:solidFill>
                  <a:schemeClr val="bg1"/>
                </a:solidFill>
                <a:latin typeface="Futura Std Book"/>
              </a:rPr>
              <a:t>Annual Route Reviews: SB1383 program</a:t>
            </a:r>
          </a:p>
          <a:p>
            <a:pPr marL="13716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900" cap="small">
                <a:solidFill>
                  <a:schemeClr val="bg1"/>
                </a:solidFill>
                <a:latin typeface="Futura Std Book"/>
              </a:rPr>
              <a:t>Route contamination Study</a:t>
            </a:r>
          </a:p>
          <a:p>
            <a:pPr marL="13716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900" cap="small">
                <a:solidFill>
                  <a:schemeClr val="bg1"/>
                </a:solidFill>
                <a:latin typeface="Futura Std Book"/>
              </a:rPr>
              <a:t>Performed by recycling department </a:t>
            </a: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500" cap="small">
              <a:solidFill>
                <a:schemeClr val="bg1"/>
              </a:solidFill>
              <a:latin typeface="Futura Std Book"/>
            </a:endParaRPr>
          </a:p>
        </p:txBody>
      </p:sp>
      <p:pic>
        <p:nvPicPr>
          <p:cNvPr id="8" name="Picture 7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C7BBE6EA-886A-461B-8017-90359CE3F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49115"/>
            <a:ext cx="6096225" cy="457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4ED730-0C0D-4186-B428-C386D67299F3}"/>
              </a:ext>
            </a:extLst>
          </p:cNvPr>
          <p:cNvSpPr txBox="1">
            <a:spLocks/>
          </p:cNvSpPr>
          <p:nvPr/>
        </p:nvSpPr>
        <p:spPr>
          <a:xfrm>
            <a:off x="319318" y="422231"/>
            <a:ext cx="7938274" cy="826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>
                <a:solidFill>
                  <a:schemeClr val="bg1"/>
                </a:solidFill>
                <a:latin typeface="Futura Std Medium" panose="020B0502020204020303" pitchFamily="34" charset="0"/>
              </a:rPr>
              <a:t>SB1383 -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54164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5629F5-6C2C-4D2E-AEAA-AEF27E121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"/>
          <a:stretch/>
        </p:blipFill>
        <p:spPr>
          <a:xfrm>
            <a:off x="5259403" y="0"/>
            <a:ext cx="6932597" cy="68580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6DDE648-B46A-4327-89AE-884F39512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0095345" cy="684983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AB3DF35-74AA-4CA5-998A-CFAD821A0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783" y="1449024"/>
            <a:ext cx="6441743" cy="5083556"/>
          </a:xfrm>
        </p:spPr>
        <p:txBody>
          <a:bodyPr anchor="t">
            <a:normAutofit fontScale="85000" lnSpcReduction="20000"/>
          </a:bodyPr>
          <a:lstStyle/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cap="small" dirty="0">
                <a:solidFill>
                  <a:schemeClr val="bg1"/>
                </a:solidFill>
                <a:latin typeface="Futura Std Book"/>
              </a:rPr>
              <a:t>Route Identification</a:t>
            </a:r>
          </a:p>
          <a:p>
            <a:pPr marL="9144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100" cap="small" dirty="0">
                <a:solidFill>
                  <a:schemeClr val="bg1"/>
                </a:solidFill>
                <a:latin typeface="Futura Std Book"/>
              </a:rPr>
              <a:t>Total Routes: 4</a:t>
            </a:r>
          </a:p>
          <a:p>
            <a:pPr marL="9144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100" cap="small" dirty="0">
                <a:solidFill>
                  <a:schemeClr val="bg1"/>
                </a:solidFill>
                <a:latin typeface="Futura Std Book"/>
              </a:rPr>
              <a:t>Focus: Select a representative sample from concentrated stop areas</a:t>
            </a: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cap="small" dirty="0">
                <a:solidFill>
                  <a:schemeClr val="bg1"/>
                </a:solidFill>
                <a:latin typeface="Futura Std Book"/>
              </a:rPr>
              <a:t>Duration</a:t>
            </a:r>
          </a:p>
          <a:p>
            <a:pPr marL="9144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100" cap="small" dirty="0">
                <a:solidFill>
                  <a:schemeClr val="bg1"/>
                </a:solidFill>
                <a:latin typeface="Futura Std Book"/>
              </a:rPr>
              <a:t>1 Month Preparation:  collaboration with operations</a:t>
            </a:r>
          </a:p>
          <a:p>
            <a:pPr marL="9144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100" cap="small" dirty="0">
                <a:solidFill>
                  <a:schemeClr val="bg1"/>
                </a:solidFill>
                <a:latin typeface="Futura Std Book"/>
              </a:rPr>
              <a:t>1 Week: Fieldwork execution</a:t>
            </a:r>
          </a:p>
          <a:p>
            <a:pPr marL="4572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cap="small" dirty="0">
                <a:solidFill>
                  <a:schemeClr val="bg1"/>
                </a:solidFill>
                <a:latin typeface="Futura Std Book"/>
              </a:rPr>
              <a:t>Fieldwork Details</a:t>
            </a:r>
          </a:p>
          <a:p>
            <a:pPr marL="9144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100" cap="small" dirty="0">
                <a:solidFill>
                  <a:schemeClr val="bg1"/>
                </a:solidFill>
                <a:latin typeface="Futura Std Book"/>
              </a:rPr>
              <a:t>Conducted over 1 Day (8 hours/day)</a:t>
            </a:r>
          </a:p>
        </p:txBody>
      </p:sp>
      <p:pic>
        <p:nvPicPr>
          <p:cNvPr id="8" name="Picture 7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C7BBE6EA-886A-461B-8017-90359CE3F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49115"/>
            <a:ext cx="6096225" cy="457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4ED730-0C0D-4186-B428-C386D67299F3}"/>
              </a:ext>
            </a:extLst>
          </p:cNvPr>
          <p:cNvSpPr txBox="1">
            <a:spLocks/>
          </p:cNvSpPr>
          <p:nvPr/>
        </p:nvSpPr>
        <p:spPr>
          <a:xfrm>
            <a:off x="223783" y="-8164"/>
            <a:ext cx="7938274" cy="1139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>
                <a:solidFill>
                  <a:schemeClr val="bg1"/>
                </a:solidFill>
                <a:latin typeface="Futura Std Medium" panose="020B0502020204020303" pitchFamily="34" charset="0"/>
              </a:rPr>
              <a:t>ROUTE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83970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1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C7BBE6EA-886A-461B-8017-90359CE3F8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2" y="1041297"/>
            <a:ext cx="6096225" cy="457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4ED730-0C0D-4186-B428-C386D67299F3}"/>
              </a:ext>
            </a:extLst>
          </p:cNvPr>
          <p:cNvSpPr txBox="1">
            <a:spLocks/>
          </p:cNvSpPr>
          <p:nvPr/>
        </p:nvSpPr>
        <p:spPr>
          <a:xfrm>
            <a:off x="327631" y="98035"/>
            <a:ext cx="7683605" cy="826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>
                <a:solidFill>
                  <a:schemeClr val="bg1"/>
                </a:solidFill>
                <a:latin typeface="Futura Std Medium" panose="020B0502020204020303" pitchFamily="34" charset="0"/>
              </a:rPr>
              <a:t>ROUTE REVIEW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144C8-7951-8797-16FE-DCA390F16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206" y="1279596"/>
            <a:ext cx="8879540" cy="5391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26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F2C40-BDA8-5759-0018-4FEA8972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5005" y="3642435"/>
            <a:ext cx="2454466" cy="26713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DC563-32B1-4894-9F90-CB1E34E0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2223"/>
            <a:ext cx="10515600" cy="2015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Futura Std Medium" panose="020B0502020204020303" pitchFamily="34" charset="0"/>
              </a:rPr>
              <a:t>Recycler of the Year </a:t>
            </a:r>
            <a:br>
              <a:rPr lang="en-US" sz="6600" dirty="0">
                <a:solidFill>
                  <a:schemeClr val="bg1"/>
                </a:solidFill>
                <a:latin typeface="Futura Std Medium" panose="020B0502020204020303" pitchFamily="34" charset="0"/>
              </a:rPr>
            </a:br>
            <a:br>
              <a:rPr lang="en-US" sz="6600" dirty="0">
                <a:solidFill>
                  <a:schemeClr val="bg1"/>
                </a:solidFill>
                <a:latin typeface="Futura Std Medium" panose="020B0502020204020303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panose="020B0502020204020303" pitchFamily="34" charset="0"/>
              </a:rPr>
              <a:t>Biola Pershing Elementary School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0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C563-32B1-4894-9F90-CB1E34E0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3623"/>
            <a:ext cx="10515600" cy="2015413"/>
          </a:xfrm>
        </p:spPr>
        <p:txBody>
          <a:bodyPr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Futura Std Medium" panose="020B05020202040203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725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3481D9AEF404BB04E3590DFFD3681" ma:contentTypeVersion="18" ma:contentTypeDescription="Create a new document." ma:contentTypeScope="" ma:versionID="d1086b8964fd2ed8124fb4ec3f8d923a">
  <xsd:schema xmlns:xsd="http://www.w3.org/2001/XMLSchema" xmlns:xs="http://www.w3.org/2001/XMLSchema" xmlns:p="http://schemas.microsoft.com/office/2006/metadata/properties" xmlns:ns2="ebfccd5a-8050-4ad0-804c-9f332bc0c87e" xmlns:ns3="4de98a5e-4aa8-4f6a-88d3-4ba3a81704ee" targetNamespace="http://schemas.microsoft.com/office/2006/metadata/properties" ma:root="true" ma:fieldsID="c97c263bb38dec475452ed55c2a03ba8" ns2:_="" ns3:_="">
    <xsd:import namespace="ebfccd5a-8050-4ad0-804c-9f332bc0c87e"/>
    <xsd:import namespace="4de98a5e-4aa8-4f6a-88d3-4ba3a8170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ccd5a-8050-4ad0-804c-9f332bc0c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ed035f-aeaf-4fef-9921-699602161d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98a5e-4aa8-4f6a-88d3-4ba3a8170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b0d4bd-2c9f-4f7d-ad6a-651408a1a438}" ma:internalName="TaxCatchAll" ma:showField="CatchAllData" ma:web="4de98a5e-4aa8-4f6a-88d3-4ba3a8170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fccd5a-8050-4ad0-804c-9f332bc0c87e">
      <Terms xmlns="http://schemas.microsoft.com/office/infopath/2007/PartnerControls"/>
    </lcf76f155ced4ddcb4097134ff3c332f>
    <TaxCatchAll xmlns="4de98a5e-4aa8-4f6a-88d3-4ba3a81704ee" xsi:nil="true"/>
    <SharedWithUsers xmlns="4de98a5e-4aa8-4f6a-88d3-4ba3a81704ee">
      <UserInfo>
        <DisplayName>Billie Miller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9A53F92-D842-4B98-B216-FC39B46AA9FC}">
  <ds:schemaRefs>
    <ds:schemaRef ds:uri="4de98a5e-4aa8-4f6a-88d3-4ba3a81704ee"/>
    <ds:schemaRef ds:uri="ebfccd5a-8050-4ad0-804c-9f332bc0c8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B956B4-99EF-478D-8457-FF39DE94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2C85B2-266E-438E-BAAD-F16CE91A4F54}">
  <ds:schemaRefs>
    <ds:schemaRef ds:uri="4de98a5e-4aa8-4f6a-88d3-4ba3a81704ee"/>
    <ds:schemaRef ds:uri="ebfccd5a-8050-4ad0-804c-9f332bc0c87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135</Words>
  <Application>Microsoft Office PowerPoint</Application>
  <PresentationFormat>Widescreen</PresentationFormat>
  <Paragraphs>37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Futura Std Book</vt:lpstr>
      <vt:lpstr>Futura Std Medium</vt:lpstr>
      <vt:lpstr>Office Theme</vt:lpstr>
      <vt:lpstr>BIOLA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Recycler of the Year   Biola Pershing Elementary School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Guillermo Deniz</dc:creator>
  <cp:lastModifiedBy>Guillermo Deniz</cp:lastModifiedBy>
  <cp:revision>2</cp:revision>
  <dcterms:created xsi:type="dcterms:W3CDTF">2020-12-16T21:09:29Z</dcterms:created>
  <dcterms:modified xsi:type="dcterms:W3CDTF">2024-12-12T23:19:36Z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0x0101001BF3481D9AEF404BB04E3590DFFD3681</vt:lpwstr>
  </property>
  <property fmtid="{D5CDD505-2E9C-101B-9397-08002B2CF9AE}" pid="3" name="MediaServiceImageTags">
    <vt:lpwstr/>
  </property>
</Properties>
</file>